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68" r:id="rId4"/>
    <p:sldId id="256" r:id="rId5"/>
    <p:sldId id="258" r:id="rId6"/>
    <p:sldId id="263" r:id="rId7"/>
    <p:sldId id="259" r:id="rId8"/>
    <p:sldId id="265" r:id="rId9"/>
    <p:sldId id="260" r:id="rId10"/>
    <p:sldId id="261" r:id="rId11"/>
    <p:sldId id="262" r:id="rId12"/>
    <p:sldId id="264" r:id="rId13"/>
    <p:sldId id="266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20" autoAdjust="0"/>
    <p:restoredTop sz="94660"/>
  </p:normalViewPr>
  <p:slideViewPr>
    <p:cSldViewPr>
      <p:cViewPr>
        <p:scale>
          <a:sx n="60" d="100"/>
          <a:sy n="60" d="100"/>
        </p:scale>
        <p:origin x="-1584" y="-2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7624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641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69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9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0769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717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630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0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236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574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6E395B-C62C-4DE4-B686-FDAF25D3934B}" type="datetimeFigureOut">
              <a:rPr lang="en-US" smtClean="0"/>
              <a:t>4/19/2020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94B9D4-E73A-4D19-93A7-E56DE42DA9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907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microsoft.com/office/2007/relationships/media" Target="../media/media4.mp3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.png"/><Relationship Id="rId5" Type="http://schemas.openxmlformats.org/officeDocument/2006/relationships/audio" Target="../media/media5.mp3"/><Relationship Id="rId10" Type="http://schemas.openxmlformats.org/officeDocument/2006/relationships/image" Target="../media/image11.png"/><Relationship Id="rId4" Type="http://schemas.microsoft.com/office/2007/relationships/media" Target="../media/media5.mp3"/><Relationship Id="rId9" Type="http://schemas.openxmlformats.org/officeDocument/2006/relationships/image" Target="../media/image10.png"/><Relationship Id="rId1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1868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12-Point Star 2"/>
          <p:cNvSpPr/>
          <p:nvPr/>
        </p:nvSpPr>
        <p:spPr>
          <a:xfrm>
            <a:off x="2772000" y="1629000"/>
            <a:ext cx="3600000" cy="3600000"/>
          </a:xfrm>
          <a:prstGeom prst="star12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lin ang="10800000" scaled="1"/>
            <a:tileRect/>
          </a:gra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3382336" y="2219265"/>
            <a:ext cx="2419469" cy="2419469"/>
          </a:xfrm>
          <a:prstGeom prst="ellipse">
            <a:avLst/>
          </a:prstGeom>
          <a:gradFill flip="none" rotWithShape="1">
            <a:gsLst>
              <a:gs pos="0">
                <a:srgbClr val="FF0000">
                  <a:shade val="30000"/>
                  <a:satMod val="115000"/>
                </a:srgbClr>
              </a:gs>
              <a:gs pos="50000">
                <a:srgbClr val="FF0000">
                  <a:shade val="67500"/>
                  <a:satMod val="115000"/>
                </a:srgbClr>
              </a:gs>
              <a:gs pos="100000">
                <a:srgbClr val="FF000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smtClean="0">
                <a:latin typeface=".VnArabiaH" pitchFamily="34" charset="0"/>
              </a:rPr>
              <a:t>BTT</a:t>
            </a:r>
            <a:r>
              <a:rPr lang="en-US" sz="4400" smtClean="0"/>
              <a:t> </a:t>
            </a:r>
            <a:endParaRPr lang="en-US" sz="4400"/>
          </a:p>
        </p:txBody>
      </p:sp>
      <p:pic>
        <p:nvPicPr>
          <p:cNvPr id="5" name="Jay-Vs.-Weather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625.18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0" y="-1676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28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547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3" grpId="1" animBg="1"/>
      <p:bldP spid="4" grpId="0" animBg="1"/>
      <p:bldP spid="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7: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9825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8: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43091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9: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4031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10: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1534415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6"/>
            <a:ext cx="9144001" cy="4556234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324543" y="-9525"/>
            <a:ext cx="9468544" cy="231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92396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968528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077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smtClean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8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39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/>
          <p:cNvSpPr txBox="1">
            <a:spLocks/>
          </p:cNvSpPr>
          <p:nvPr/>
        </p:nvSpPr>
        <p:spPr>
          <a:xfrm>
            <a:off x="786826" y="1772816"/>
            <a:ext cx="7931224" cy="14470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sz="4000" smtClean="0">
                <a:solidFill>
                  <a:srgbClr val="C00000"/>
                </a:solidFill>
              </a:rPr>
              <a:t>Yêu thích Trò chơi hãy Đăng kí kênh </a:t>
            </a:r>
            <a:r>
              <a:rPr lang="en-US" sz="4000" b="1" smtClean="0">
                <a:solidFill>
                  <a:srgbClr val="00B0F0"/>
                </a:solidFill>
              </a:rPr>
              <a:t>Cát Anh </a:t>
            </a:r>
            <a:r>
              <a:rPr lang="en-US" sz="4000" smtClean="0">
                <a:solidFill>
                  <a:srgbClr val="C00000"/>
                </a:solidFill>
              </a:rPr>
              <a:t>của mình và chia sẻ cho mọi người cùng biết đến kênh nhé!</a:t>
            </a:r>
          </a:p>
          <a:p>
            <a:pPr marL="0" indent="0" algn="ctr">
              <a:buFont typeface="Arial" pitchFamily="34" charset="0"/>
              <a:buNone/>
            </a:pPr>
            <a:endParaRPr lang="en-US" sz="400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183894" y="4205493"/>
            <a:ext cx="3260314" cy="2009378"/>
            <a:chOff x="3183894" y="3651870"/>
            <a:chExt cx="2776212" cy="1296144"/>
          </a:xfrm>
        </p:grpSpPr>
        <p:pic>
          <p:nvPicPr>
            <p:cNvPr id="5" name="Picture 2" descr="what businesses should know about youtube - red play button with ...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3894" y="3651870"/>
              <a:ext cx="2776212" cy="12961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ounded Rectangle 5"/>
            <p:cNvSpPr/>
            <p:nvPr/>
          </p:nvSpPr>
          <p:spPr>
            <a:xfrm>
              <a:off x="3995936" y="4155926"/>
              <a:ext cx="1656184" cy="288032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smtClean="0">
                  <a:solidFill>
                    <a:srgbClr val="FF0000"/>
                  </a:solidFill>
                </a:rPr>
                <a:t>ĐĂNG KÍ</a:t>
              </a:r>
              <a:endParaRPr lang="en-US" b="1">
                <a:solidFill>
                  <a:srgbClr val="FF0000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076" y="-543"/>
            <a:ext cx="2086494" cy="2089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0919" y="3589952"/>
            <a:ext cx="2532148" cy="3240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8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659 0.0493 L 4.72222E-6 2.22222E-6 " pathEditMode="relative" rAng="0" ptsTypes="AA">
                                      <p:cBhvr>
                                        <p:cTn id="8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2477"/>
                                    </p:animMotion>
                                    <p:animRot by="1500000">
                                      <p:cBhvr>
                                        <p:cTn id="9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1: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04703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2: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3858011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3: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8031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4: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231479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5: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5004048" y="5589240"/>
            <a:ext cx="3752708" cy="989856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235675" y="5517232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48359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9525"/>
            <a:ext cx="9655869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134562"/>
            <a:ext cx="8645525" cy="142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980220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3932438" y="3498831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3821786" y="4589580"/>
            <a:ext cx="1815570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4049993" y="3548625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668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267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2804" y="553289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993300"/>
                </a:solidFill>
              </a:rPr>
              <a:t>Câu 6:</a:t>
            </a:r>
            <a:endParaRPr lang="en-US" sz="3200" b="1">
              <a:solidFill>
                <a:srgbClr val="993300"/>
              </a:solidFill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56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07504" y="5410214"/>
            <a:ext cx="3752708" cy="989856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0"/>
              <a:ext cx="119616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Đúng</a:t>
              </a:r>
              <a:endParaRPr lang="en-US" sz="3600" b="1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5150347" y="5410214"/>
            <a:ext cx="3744416" cy="989856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69" y="5581976"/>
              <a:ext cx="74411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/>
                <a:t>Sai</a:t>
              </a:r>
              <a:endParaRPr lang="en-US" sz="3600" b="1"/>
            </a:p>
          </p:txBody>
        </p:sp>
      </p:grpSp>
    </p:spTree>
    <p:extLst>
      <p:ext uri="{BB962C8B-B14F-4D97-AF65-F5344CB8AC3E}">
        <p14:creationId xmlns:p14="http://schemas.microsoft.com/office/powerpoint/2010/main" val="792178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3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6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281</TotalTime>
  <Words>79</Words>
  <Application>Microsoft Office PowerPoint</Application>
  <PresentationFormat>On-screen Show (4:3)</PresentationFormat>
  <Paragraphs>34</Paragraphs>
  <Slides>13</Slides>
  <Notes>0</Notes>
  <HiddenSlides>0</HiddenSlides>
  <MMClips>32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BT Truc</dc:creator>
  <cp:lastModifiedBy>BT Truc</cp:lastModifiedBy>
  <cp:revision>84</cp:revision>
  <dcterms:created xsi:type="dcterms:W3CDTF">2020-04-16T05:22:12Z</dcterms:created>
  <dcterms:modified xsi:type="dcterms:W3CDTF">2020-04-19T13:02:27Z</dcterms:modified>
</cp:coreProperties>
</file>